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34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4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D477E8-67F5-6CF1-278F-A9F00EAD3F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EF617ED-9DC1-A3B6-DCA2-A9D3F5AAA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465835F-BCFA-E2B5-5EF9-950C2A73C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AEBEF-F3B3-435B-9D6F-F67B72978B2C}" type="datetimeFigureOut">
              <a:rPr lang="pt-BR" smtClean="0"/>
              <a:t>30/03/2025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CA1258B-1DE7-27CC-A5D0-4171C06C1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F8B9195-ABCD-8D61-0BFE-A64DBF206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05FB9-B109-4F42-8245-9224FD0A71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7260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C71A06-6D90-8B56-A9F8-C6C071C39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0E1BF3D-F258-475C-F613-4F0A102199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664C44-0CF9-C0EC-6D9C-91998F6FD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AEBEF-F3B3-435B-9D6F-F67B72978B2C}" type="datetimeFigureOut">
              <a:rPr lang="pt-BR" smtClean="0"/>
              <a:t>30/03/2025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9E61B2B-B23D-3C12-477E-A3D35EC11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71AE2A-EDB5-A295-6604-E2C667BF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05FB9-B109-4F42-8245-9224FD0A71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9767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0E3B9CC-64F1-1C3E-8D72-EAB72D9501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5543D8F-2D13-765E-B2CC-806A9D6FF1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16936D-5CB8-495D-97C9-404FCD406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AEBEF-F3B3-435B-9D6F-F67B72978B2C}" type="datetimeFigureOut">
              <a:rPr lang="pt-BR" smtClean="0"/>
              <a:t>30/03/2025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A1D65E1-81EE-B442-3943-16B843685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15ECAB0-FFB4-8990-5AF8-D41077BF2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05FB9-B109-4F42-8245-9224FD0A71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4712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042947-6CB3-E0E0-0996-31FFB88DA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C8D614-EBCD-119F-B76E-B53104338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D8479ED-CD0A-80CB-36DA-44D4DFB4B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AEBEF-F3B3-435B-9D6F-F67B72978B2C}" type="datetimeFigureOut">
              <a:rPr lang="pt-BR" smtClean="0"/>
              <a:t>30/03/2025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9F4868A-4142-B14E-3988-F802EFF37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62341FC-F44B-345F-196C-0709F5B73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05FB9-B109-4F42-8245-9224FD0A71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5685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667DFA-A845-C1EC-5FCD-F00BFC58B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B89B194-0920-7FF4-F237-64B1B633B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3DA9B6E-A48B-5C32-B60A-25C781C4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AEBEF-F3B3-435B-9D6F-F67B72978B2C}" type="datetimeFigureOut">
              <a:rPr lang="pt-BR" smtClean="0"/>
              <a:t>30/03/2025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3BAD62-F0D4-1E03-C1D3-73942C60C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A10832-BE02-756D-0687-8D51DCB7D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05FB9-B109-4F42-8245-9224FD0A71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8090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02C1F0-5D31-F64C-EC3E-51A06982B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974B17-8AED-810D-E512-39CE35CDC3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87C64EC-5597-AC39-81CE-9FA65687F3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8187833-D335-AEE7-FB53-1A596E131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AEBEF-F3B3-435B-9D6F-F67B72978B2C}" type="datetimeFigureOut">
              <a:rPr lang="pt-BR" smtClean="0"/>
              <a:t>30/03/2025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955C859-0F86-9DF2-86DD-2AD7099E4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6F716B4-79F7-05B1-C7FF-A0B15480C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05FB9-B109-4F42-8245-9224FD0A71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582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E6D240-168A-EE22-DEFE-80BFD9163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FBD56A3-F81C-0540-7BF4-57DEA9B6F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0C7F12D-079F-866D-CF43-B614E96012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D370FAB-576C-2E07-2FE9-9E33DD37EB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E8EFA76-FD5F-BAF1-9642-017A68E40D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914F45F-00A2-4912-A954-314A642DE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AEBEF-F3B3-435B-9D6F-F67B72978B2C}" type="datetimeFigureOut">
              <a:rPr lang="pt-BR" smtClean="0"/>
              <a:t>30/03/2025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32D8F77-6302-D259-A356-EACCB0C4F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1EF9878-5A9C-7D24-F957-7FB08F751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05FB9-B109-4F42-8245-9224FD0A71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732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1614CE-F41B-84DE-A7FE-5D53D767B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55A270F-AC0D-8C00-715D-A01F110D3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AEBEF-F3B3-435B-9D6F-F67B72978B2C}" type="datetimeFigureOut">
              <a:rPr lang="pt-BR" smtClean="0"/>
              <a:t>30/03/2025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CD3EA74-DDC2-8D93-1812-DA65E35E3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A7D72E1-5EC4-105A-97BD-D0857ECA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05FB9-B109-4F42-8245-9224FD0A71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9462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0514F1F-F3C6-727E-F75C-79905B007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AEBEF-F3B3-435B-9D6F-F67B72978B2C}" type="datetimeFigureOut">
              <a:rPr lang="pt-BR" smtClean="0"/>
              <a:t>30/03/2025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C117E28-4B29-9F82-7B3E-30F61E4EA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8187440-4868-3785-5FC9-2841713C6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05FB9-B109-4F42-8245-9224FD0A71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2009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DF7D3F-2BC5-CEDC-ED6F-1B7E1BCEF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563491-FF38-7092-27CC-F24B48A18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7D5B615-858E-20AB-65BC-EF862C80AC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4166BB6-066E-9027-B121-A4EDE69BB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AEBEF-F3B3-435B-9D6F-F67B72978B2C}" type="datetimeFigureOut">
              <a:rPr lang="pt-BR" smtClean="0"/>
              <a:t>30/03/2025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BECD28A-5C20-8050-A734-C90B7CB79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1EBF67A-EACC-EA6F-A84E-1C3BADE7B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05FB9-B109-4F42-8245-9224FD0A71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5577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FD18A9-673B-5EBC-A196-16934B62A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9BBB999-EC1F-4EF7-D033-0C45F1A931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DF053E0-3578-CBCF-6A14-2660764BEC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7BC1EC8-2118-3F91-9A07-6D10CBC39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AEBEF-F3B3-435B-9D6F-F67B72978B2C}" type="datetimeFigureOut">
              <a:rPr lang="pt-BR" smtClean="0"/>
              <a:t>30/03/2025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B90E7D-D204-FD2E-4CF8-17820C8A6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4A54EFA-F888-0484-91FF-A9F58F1B5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05FB9-B109-4F42-8245-9224FD0A71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840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3DD8D3C-5F91-1D64-2EA1-015EC082E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D3D491-D5A7-1527-A55B-9E1A9D5D5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F68BCB3-68E0-B88E-81A3-F58DA42E10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AEBEF-F3B3-435B-9D6F-F67B72978B2C}" type="datetimeFigureOut">
              <a:rPr lang="pt-BR" smtClean="0"/>
              <a:t>30/03/2025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CBA5C6-6ABA-AA12-0CD5-F41FC91B0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B03541-E954-020B-9B62-1A4B45626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05FB9-B109-4F42-8245-9224FD0A71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4064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eb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Apostila_-_Kit_Arduino_Robotica.pdf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D04DAD-C73A-979B-36BC-3A3C379F60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C00FC7E-14F1-EE08-417E-9AE4C891EC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5119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0811D4-AC60-2F65-9A31-5954162C9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795D4E5-ABF3-4E5B-3E3A-907CEC261E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35" y="185274"/>
            <a:ext cx="5183038" cy="3583234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4C9D957-726C-ECAF-661A-AD5780148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250" y="3047550"/>
            <a:ext cx="6048375" cy="3057525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3C670B94-DE9E-94CA-3119-5FB04A8FB99E}"/>
              </a:ext>
            </a:extLst>
          </p:cNvPr>
          <p:cNvSpPr/>
          <p:nvPr/>
        </p:nvSpPr>
        <p:spPr>
          <a:xfrm>
            <a:off x="4948686" y="1751162"/>
            <a:ext cx="822387" cy="31055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F1EBB68C-2EFE-20C1-B5D4-C3276230435B}"/>
              </a:ext>
            </a:extLst>
          </p:cNvPr>
          <p:cNvSpPr/>
          <p:nvPr/>
        </p:nvSpPr>
        <p:spPr>
          <a:xfrm rot="10800000">
            <a:off x="6096000" y="1644545"/>
            <a:ext cx="1207698" cy="5779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7162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E3EA1F-93F7-422A-80C6-C4E4161A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4944A99-C4D7-FF4D-0954-CA0677A81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035" y="912033"/>
            <a:ext cx="6140420" cy="5264930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464E35E-BDB1-F182-EC4D-0B6882458AB1}"/>
              </a:ext>
            </a:extLst>
          </p:cNvPr>
          <p:cNvSpPr txBox="1"/>
          <p:nvPr/>
        </p:nvSpPr>
        <p:spPr>
          <a:xfrm>
            <a:off x="3441940" y="5029200"/>
            <a:ext cx="22157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A0 E A1 do </a:t>
            </a:r>
            <a:r>
              <a:rPr lang="pt-BR" sz="2000" b="1" dirty="0" err="1"/>
              <a:t>arduino</a:t>
            </a: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3372773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B2EF63-9404-3D34-AFA8-1F7973EC0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736" y="114959"/>
            <a:ext cx="10515600" cy="1325563"/>
          </a:xfrm>
        </p:spPr>
        <p:txBody>
          <a:bodyPr/>
          <a:lstStyle/>
          <a:p>
            <a:r>
              <a:rPr lang="pt-BR" dirty="0"/>
              <a:t>Modulo </a:t>
            </a:r>
            <a:r>
              <a:rPr lang="pt-BR" dirty="0" err="1"/>
              <a:t>bluetooth</a:t>
            </a:r>
            <a:r>
              <a:rPr lang="pt-BR" dirty="0"/>
              <a:t> HC05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65F8886-D44D-64FB-50E9-E1640E8AD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79" y="1335156"/>
            <a:ext cx="4248743" cy="2648320"/>
          </a:xfr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CA83CB0-B78F-7266-AC90-A72FAECA7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635" y="252982"/>
            <a:ext cx="6729439" cy="534556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4574742-E05D-A8D6-69B8-4F233A1C844C}"/>
              </a:ext>
            </a:extLst>
          </p:cNvPr>
          <p:cNvSpPr txBox="1"/>
          <p:nvPr/>
        </p:nvSpPr>
        <p:spPr>
          <a:xfrm>
            <a:off x="888521" y="4623758"/>
            <a:ext cx="2804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Pinos 10 e 11 do </a:t>
            </a:r>
            <a:r>
              <a:rPr lang="pt-BR" sz="2000" b="1" dirty="0" err="1"/>
              <a:t>arduino</a:t>
            </a: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3567973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090B8-3C96-2D0B-1E83-3405C1D16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5F3053-6E75-A72A-F6E7-E8DF45D7E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D164003-242B-4E1F-D4FC-34AEA2168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42" y="280987"/>
            <a:ext cx="9915525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1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D972D6-E527-5280-F1AF-53427C008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59D0FAD-EA20-A884-1290-F84325715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445" y="532387"/>
            <a:ext cx="8906055" cy="525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52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C08815-9BB8-C436-7B4D-F5F9629F0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50FCA7-EBBB-B161-E2AB-16A937FF3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48C090E-4AA2-BE4C-854F-87CF1D14A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083" y="1310406"/>
            <a:ext cx="7230374" cy="406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44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81B1F8-A1FB-1423-DB33-E2E61FF5D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B5BA45E-E75B-3725-4F3E-E237662D7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66001C2-04D6-9E56-9814-5F48C91F4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0" y="590564"/>
            <a:ext cx="8297802" cy="567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023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C24AD7-1FBB-2872-7549-FD0088EE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8E934E-5D1E-2DD4-ECA2-0799A5DE5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068170D-B2E4-5873-3F4A-7CC615CA3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996" y="1206620"/>
            <a:ext cx="65246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33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99197E-583B-2210-A8E7-0F5A4728B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2E5ACB-CE37-FBD3-FF1A-497925424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2ACF85-8746-A2BE-6F0B-37068C61E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11" y="585787"/>
            <a:ext cx="6829425" cy="56864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8DE1B08-BF49-CE27-9822-803CB0D80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106" y="1172369"/>
            <a:ext cx="618172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54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F14DC-AADD-B481-05FF-1B605691C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007F5A-BD15-738F-7999-45A934FB7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F8867D7-6F2E-4EC7-8937-0EE2C3F56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823" y="760742"/>
            <a:ext cx="9115425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190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EDE935-61F7-84DD-1347-E6187ADFF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Mekatro PRIMO robot test run 2">
            <a:hlinkClick r:id="" action="ppaction://media"/>
            <a:extLst>
              <a:ext uri="{FF2B5EF4-FFF2-40B4-BE49-F238E27FC236}">
                <a16:creationId xmlns:a16="http://schemas.microsoft.com/office/drawing/2014/main" id="{2B9F0F7B-62FB-6BF0-737E-B88CBD335AE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5638" y="1825625"/>
            <a:ext cx="5802312" cy="4351338"/>
          </a:xfrm>
        </p:spPr>
      </p:pic>
    </p:spTree>
    <p:extLst>
      <p:ext uri="{BB962C8B-B14F-4D97-AF65-F5344CB8AC3E}">
        <p14:creationId xmlns:p14="http://schemas.microsoft.com/office/powerpoint/2010/main" val="338091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1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7792D5-35F0-A829-AE39-F52FF49E2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623FEA-2BD5-383D-0DBF-9AE5CB0A8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1751EAC-C6D0-D8BE-7B05-6471F31C2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40" y="756518"/>
            <a:ext cx="5438775" cy="48101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2CA6897-7638-D953-9CBF-36958315F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637" y="880164"/>
            <a:ext cx="623887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15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0DB6F3-77CA-0CCC-0075-07429EA1D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C0EB77-2F05-93EA-9E49-5B5669095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DD61494-933B-5412-A360-D9AF78C2F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242887"/>
            <a:ext cx="8191500" cy="63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67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386478-A7D3-FC85-847B-62961BD0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2A089D6-B34D-EB76-364A-0E76BB3F7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38" y="94360"/>
            <a:ext cx="4672739" cy="369125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04F99C4-59F6-437F-7E2E-8944A8506245}"/>
              </a:ext>
            </a:extLst>
          </p:cNvPr>
          <p:cNvSpPr txBox="1"/>
          <p:nvPr/>
        </p:nvSpPr>
        <p:spPr>
          <a:xfrm>
            <a:off x="1908892" y="4123426"/>
            <a:ext cx="1222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Anterior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3BEAC6B-A571-B1AA-9299-F258F1AFE9DA}"/>
              </a:ext>
            </a:extLst>
          </p:cNvPr>
          <p:cNvSpPr txBox="1"/>
          <p:nvPr/>
        </p:nvSpPr>
        <p:spPr>
          <a:xfrm>
            <a:off x="8218098" y="649948"/>
            <a:ext cx="837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Atual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05A111F3-A5F4-A8E0-3C10-D63B8F7A4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260122C-56D6-B4A7-1627-A650660AA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459" y="1396436"/>
            <a:ext cx="5942913" cy="44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7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8229D7-C7BE-E114-342A-D8D7C1F1C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93" y="240838"/>
            <a:ext cx="3129951" cy="1325563"/>
          </a:xfrm>
        </p:spPr>
        <p:txBody>
          <a:bodyPr/>
          <a:lstStyle/>
          <a:p>
            <a:r>
              <a:rPr lang="pt-BR" dirty="0"/>
              <a:t>Interface de Controle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EECE46F-AEE7-A0DC-403A-409DC62C1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89" y="501598"/>
            <a:ext cx="7795009" cy="509133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2A2158E-6C73-7D82-7C80-CC25F34AB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1" y="1841610"/>
            <a:ext cx="3764462" cy="375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26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75BE9D-13AD-80D3-3AFE-C827A06D9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Peças de encaixe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FBDA83-1FE0-2611-1F66-7795B674E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A5B94FD-0560-01BD-6AEA-61E77F149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1628775"/>
            <a:ext cx="84582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59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DA5D68-9A93-AD25-FE4D-9E158F8FB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121325" cy="2257305"/>
          </a:xfrm>
        </p:spPr>
        <p:txBody>
          <a:bodyPr>
            <a:normAutofit/>
          </a:bodyPr>
          <a:lstStyle/>
          <a:p>
            <a:r>
              <a:rPr lang="pt-BR" dirty="0"/>
              <a:t>Circuito</a:t>
            </a:r>
            <a:br>
              <a:rPr lang="pt-BR" dirty="0"/>
            </a:br>
            <a:r>
              <a:rPr lang="pt-BR" dirty="0"/>
              <a:t>da Matriz</a:t>
            </a:r>
            <a:br>
              <a:rPr lang="pt-BR" dirty="0"/>
            </a:br>
            <a:r>
              <a:rPr lang="pt-BR" dirty="0"/>
              <a:t>de controle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2C1D31F-EBA4-0AFF-3A43-E86E6AE78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283" y="365125"/>
            <a:ext cx="8086725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30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D214E2-FBDF-BD87-0B7D-1F139330F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Carro e Ponte H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18ACBF-F47E-7F91-0505-4A47BAD4E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hlinkClick r:id="rId2" action="ppaction://hlinkfile"/>
              </a:rPr>
              <a:t>Apostila_-_Kit_Arduino_Robotica.pdf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9973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FC7795-9AF6-A53C-28EA-545FC79A7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D4176D-8682-A0BD-5D0C-7AFE025D7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79FEAFB-6054-F2A8-11A0-DCA9A7A79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21" y="0"/>
            <a:ext cx="11261558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D243691-1701-5B8D-D6F0-F4A3FBA036CD}"/>
              </a:ext>
            </a:extLst>
          </p:cNvPr>
          <p:cNvSpPr txBox="1"/>
          <p:nvPr/>
        </p:nvSpPr>
        <p:spPr>
          <a:xfrm>
            <a:off x="1949570" y="3260785"/>
            <a:ext cx="21483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IN1 IN2 IN3 IN4</a:t>
            </a:r>
          </a:p>
          <a:p>
            <a:r>
              <a:rPr lang="pt-BR" sz="2400" b="1" dirty="0"/>
              <a:t>10   9     5     6</a:t>
            </a:r>
          </a:p>
        </p:txBody>
      </p:sp>
    </p:spTree>
    <p:extLst>
      <p:ext uri="{BB962C8B-B14F-4D97-AF65-F5344CB8AC3E}">
        <p14:creationId xmlns:p14="http://schemas.microsoft.com/office/powerpoint/2010/main" val="3370015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84F46F-4248-63CC-C869-9D20716AE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Sensor de velocidade LM393 e </a:t>
            </a:r>
            <a:r>
              <a:rPr lang="pt-BR" dirty="0" err="1"/>
              <a:t>encoder</a:t>
            </a:r>
            <a:endParaRPr lang="pt-BR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65BB0659-7020-56F6-9875-FB374A418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93" y="3429000"/>
            <a:ext cx="3861758" cy="2452216"/>
          </a:xfr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C34D477-B13B-088E-245E-82F3E6850F25}"/>
              </a:ext>
            </a:extLst>
          </p:cNvPr>
          <p:cNvSpPr txBox="1"/>
          <p:nvPr/>
        </p:nvSpPr>
        <p:spPr>
          <a:xfrm>
            <a:off x="942436" y="1690688"/>
            <a:ext cx="60945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Chip principal: LM393</a:t>
            </a:r>
          </a:p>
          <a:p>
            <a:r>
              <a:rPr lang="pt-BR" dirty="0"/>
              <a:t>Espaço entre leitores: 5mm (abertura disco </a:t>
            </a:r>
            <a:r>
              <a:rPr lang="pt-BR" dirty="0" err="1"/>
              <a:t>encoder</a:t>
            </a:r>
            <a:r>
              <a:rPr lang="pt-BR" dirty="0"/>
              <a:t>); - </a:t>
            </a:r>
            <a:r>
              <a:rPr lang="pt-BR" dirty="0" err="1"/>
              <a:t>Tensao</a:t>
            </a:r>
            <a:r>
              <a:rPr lang="pt-BR" dirty="0"/>
              <a:t> de funcionamento: 3,3-5V DC;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E654615-2C8D-7806-AD8C-969DBA03F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788" y="2762845"/>
            <a:ext cx="428625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9634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78</Words>
  <Application>Microsoft Office PowerPoint</Application>
  <PresentationFormat>Widescreen</PresentationFormat>
  <Paragraphs>15</Paragraphs>
  <Slides>21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Interface de Controle</vt:lpstr>
      <vt:lpstr>Peças de encaixe</vt:lpstr>
      <vt:lpstr>Circuito da Matriz de controle</vt:lpstr>
      <vt:lpstr>Carro e Ponte H</vt:lpstr>
      <vt:lpstr>Apresentação do PowerPoint</vt:lpstr>
      <vt:lpstr>Sensor de velocidade LM393 e encoder</vt:lpstr>
      <vt:lpstr>Apresentação do PowerPoint</vt:lpstr>
      <vt:lpstr>Apresentação do PowerPoint</vt:lpstr>
      <vt:lpstr>Modulo bluetooth HC05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Martha Ximena Torres Delgado</dc:creator>
  <cp:lastModifiedBy>Martha Ximena Torres Delgado</cp:lastModifiedBy>
  <cp:revision>10</cp:revision>
  <dcterms:created xsi:type="dcterms:W3CDTF">2025-03-30T15:19:30Z</dcterms:created>
  <dcterms:modified xsi:type="dcterms:W3CDTF">2025-03-30T16:52:15Z</dcterms:modified>
</cp:coreProperties>
</file>